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 id="266"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8.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中国刑法的分类和趋势</a:t>
            </a:r>
          </a:p>
        </p:txBody>
      </p:sp>
      <p:sp>
        <p:nvSpPr>
          <p:cNvPr id="3" name="Subtitle 2"/>
          <p:cNvSpPr>
            <a:spLocks noGrp="1"/>
          </p:cNvSpPr>
          <p:nvPr>
            <p:ph type="subTitle" idx="1"/>
          </p:nvPr>
        </p:nvSpPr>
        <p:spPr/>
        <p:txBody>
          <a:bodyPr/>
          <a:lstStyle/>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9: Future Directions of Chinese Criminal Law</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The future of Chinese criminal law is likely to involve continued reforms to enhance legal certainty, protect human rights, and promote judicial transparency. Efforts to strengthen the rule of law, increase accountability of law enforcement agencies, and improve access to justice for all citizens are expected to shape the evolution of the legal system in China. Embracing technological advancements and international legal standards will also be key priorities.</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10: Conclusion</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In conclusion, Chinese criminal law is a dynamic and evolving legal framework that plays a crucial role in maintaining social order, protecting individual rights, and upholding justice in China. By understanding the classification of crimes, trends in legal reforms, challenges faced, and future directions, stakeholders can contribute to the advancement of a fair and effective criminal justice system in China.</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1: Introduction to Chinese Criminal Law</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Chinese criminal law is the body of law that governs criminal offenses in China. It is primarily based on the Criminal Law of the People's Republic of China, which was first adopted in 1979 and has undergone several revisions since then. The classification of crimes and the penalties for each offense are key components of Chinese criminal law.</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2: Classification of Crimes in Chinese Criminal Law</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Crimes in Chinese criminal law are classified into different categories based on the severity of the offense. The main classifications include crimes against the person, crimes against property, economic crimes, crimes against public order, and crimes against the state. Each category has specific provisions and penalties outlined in the Criminal Law.</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3: Trends in Chinese Criminal Law</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Over the years, Chinese criminal law has seen significant developments and reforms to adapt to changing societal needs and international standards. Some notable trends include a focus on combating corruption, strengthening cybersecurity laws, enhancing protection of intellectual property rights, and addressing environmental crimes. These trends reflect China's efforts to modernize its legal system and improve governance.</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4: Punishments in Chinese Criminal Law</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Punishments in Chinese criminal law vary depending on the severity of the crime committed. Common penalties include fines, imprisonment, life imprisonment, and in severe cases, the death penalty. The Criminal Law specifies the conditions under which each punishment can be imposed and the procedures for sentencing offenders.</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5: Legal Reforms in Chinese Criminal Law</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Legal reforms in Chinese criminal law aim to enhance the efficiency, fairness, and transparency of the judicial system. Reforms may include amendments to existing laws, establishment of specialized courts, introduction of alternative dispute resolution mechanisms, and initiatives to protect the rights of defendants and victims. These reforms contribute to the overall development of the legal system in China.</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6: International Cooperation in Criminal Law</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China actively participates in international cooperation in criminal law to address transnational crimes, promote judicial cooperation, and extradite fugitives. Bilateral and multilateral agreements with other countries facilitate the exchange of information, evidence, and suspects, enhancing the effectiveness of law enforcement efforts. Such cooperation reflects China's commitment to combating global crime networks.</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7: Role of Technology in Chinese Criminal Law</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Technology plays a significant role in Chinese criminal law enforcement and judicial processes. The use of artificial intelligence, big data analytics, surveillance systems, and digital evidence collection tools has improved crime detection, investigation, and prosecution. However, concerns about privacy rights, data security, and potential misuse of technology also arise in the context of criminal justice.</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8: Challenges and Controversies in Chinese Criminal Law</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Chinese criminal law faces challenges and controversies related to human rights violations, political prosecutions, judicial independence, and the rule of law. Issues such as arbitrary detention, lack of due process, and restrictions on freedom of expression have drawn criticism from international human rights organizations. Balancing security concerns with individual rights remains a complex issue in Chinese criminal justice.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